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59898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8621" y="3865648"/>
            <a:ext cx="5414320" cy="50040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316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2229183" y="-496662"/>
            <a:ext cx="4712924" cy="867187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697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808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70027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465897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292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088" y="175656"/>
            <a:ext cx="681835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6825402" cy="9446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31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412" y="1507524"/>
            <a:ext cx="8029317" cy="46131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20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2229183" y="-496662"/>
            <a:ext cx="4712924" cy="867187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512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581665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581665"/>
            <a:ext cx="4629150" cy="43947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435178"/>
            <a:ext cx="2949178" cy="243381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2681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710" y="238898"/>
            <a:ext cx="6785404" cy="11305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2229183" y="-496662"/>
            <a:ext cx="4712924" cy="867187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204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2088" y="17565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47851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83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0" r:id="rId9"/>
    <p:sldLayoutId id="214748367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ชื่อเรื่อง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0154" y="3865648"/>
            <a:ext cx="5982787" cy="500406"/>
          </a:xfrm>
        </p:spPr>
        <p:txBody>
          <a:bodyPr/>
          <a:lstStyle/>
          <a:p>
            <a:pPr algn="l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ชื่อผู้วิจัย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799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บทนำ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088" y="1417739"/>
            <a:ext cx="8479824" cy="4781450"/>
          </a:xfrm>
        </p:spPr>
        <p:txBody>
          <a:bodyPr/>
          <a:lstStyle/>
          <a:p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0679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/>
              <a:t>วัตถุประสงค์การวิจัย/สมมติฐานการวิจัย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088" y="1417739"/>
            <a:ext cx="8479824" cy="4781450"/>
          </a:xfrm>
        </p:spPr>
        <p:txBody>
          <a:bodyPr/>
          <a:lstStyle/>
          <a:p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97438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/>
              <a:t>กรอบแนวคิดการวิจัย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088" y="1501219"/>
            <a:ext cx="8479824" cy="4697970"/>
          </a:xfrm>
        </p:spPr>
        <p:txBody>
          <a:bodyPr/>
          <a:lstStyle/>
          <a:p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12604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/>
              <a:t>วิธีดำเนินการวิจัย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088" y="1501219"/>
            <a:ext cx="8479824" cy="46979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ประชากร/กลุ่มตัวอย่าง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ผู้ให้ข้อมูล 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เครื่องมือที่ใช้ในการวิจัย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วิธีการเก็บรวบรวมข้อมูล</a:t>
            </a:r>
          </a:p>
          <a:p>
            <a:pPr marL="0" indent="0">
              <a:buNone/>
            </a:pP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การวิเคราะห์ข้อมูล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สถิติที่ใช้.../หรือวิธีวิเคราะห์ข้อมูลเชิงคุณภาพ)</a:t>
            </a:r>
          </a:p>
          <a:p>
            <a:pPr marL="0" indent="0">
              <a:buNone/>
            </a:pPr>
            <a:endParaRPr lang="en-US" sz="28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**</a:t>
            </a:r>
            <a:r>
              <a:rPr lang="th-TH" sz="2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ไม่เกิน </a:t>
            </a:r>
            <a:r>
              <a:rPr lang="en-US" sz="2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2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สไลด์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702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B7AF89B-D30A-4632-BCB3-33CF9BFDA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/>
              <a:t>สรุปผลการวิจัย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9248CC6-9685-4B22-B7E1-D786371DF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088" y="1501219"/>
            <a:ext cx="8479824" cy="4697970"/>
          </a:xfrm>
        </p:spPr>
        <p:txBody>
          <a:bodyPr/>
          <a:lstStyle/>
          <a:p>
            <a:r>
              <a:rPr lang="en-US" sz="2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**</a:t>
            </a:r>
            <a:r>
              <a:rPr lang="th-TH" sz="2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ไม่เกิน </a:t>
            </a:r>
            <a:r>
              <a:rPr lang="en-US" sz="2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2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สไลด์</a:t>
            </a:r>
          </a:p>
        </p:txBody>
      </p:sp>
    </p:spTree>
    <p:extLst>
      <p:ext uri="{BB962C8B-B14F-4D97-AF65-F5344CB8AC3E}">
        <p14:creationId xmlns:p14="http://schemas.microsoft.com/office/powerpoint/2010/main" val="1490281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07A2450-60C9-4DE2-8826-CB387ACA3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/>
              <a:t>อภิปรายผลการวิจัย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515DE1F-57CC-41E8-BD08-3DA26C0A7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088" y="1501219"/>
            <a:ext cx="8479824" cy="4697970"/>
          </a:xfrm>
        </p:spPr>
        <p:txBody>
          <a:bodyPr/>
          <a:lstStyle/>
          <a:p>
            <a:r>
              <a:rPr lang="en-US" sz="2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**</a:t>
            </a:r>
            <a:r>
              <a:rPr lang="th-TH" sz="2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ไม่เกิน </a:t>
            </a:r>
            <a:r>
              <a:rPr lang="en-US" sz="2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2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สไลด์</a:t>
            </a:r>
          </a:p>
        </p:txBody>
      </p:sp>
    </p:spTree>
    <p:extLst>
      <p:ext uri="{BB962C8B-B14F-4D97-AF65-F5344CB8AC3E}">
        <p14:creationId xmlns:p14="http://schemas.microsoft.com/office/powerpoint/2010/main" val="1329711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AC742AA-033F-475B-BEAD-230E86205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/>
              <a:t>ข้อเสนอแนะ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B469C3F-B473-45A6-988B-5AEA3E9BB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088" y="1501219"/>
            <a:ext cx="8479824" cy="4697970"/>
          </a:xfrm>
        </p:spPr>
        <p:txBody>
          <a:bodyPr/>
          <a:lstStyle/>
          <a:p>
            <a:pPr marL="0" indent="0">
              <a:buNone/>
            </a:pP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ข้อเสนอแนะทั่วไป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ข้อเสนอแนะในการวิจัยครั้งต่อไป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2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**</a:t>
            </a:r>
            <a:r>
              <a:rPr lang="th-TH" sz="2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ไม่เกิน </a:t>
            </a:r>
            <a:r>
              <a:rPr lang="en-US" sz="2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2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สไลด์</a:t>
            </a:r>
          </a:p>
        </p:txBody>
      </p:sp>
    </p:spTree>
    <p:extLst>
      <p:ext uri="{BB962C8B-B14F-4D97-AF65-F5344CB8AC3E}">
        <p14:creationId xmlns:p14="http://schemas.microsoft.com/office/powerpoint/2010/main" val="3003872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89</Words>
  <Application>Microsoft Office PowerPoint</Application>
  <PresentationFormat>นำเสนอทางหน้าจอ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TH SarabunPSK</vt:lpstr>
      <vt:lpstr>Office Theme</vt:lpstr>
      <vt:lpstr>ชื่อเรื่อง</vt:lpstr>
      <vt:lpstr>บทนำ</vt:lpstr>
      <vt:lpstr>วัตถุประสงค์การวิจัย/สมมติฐานการวิจัย</vt:lpstr>
      <vt:lpstr>กรอบแนวคิดการวิจัย</vt:lpstr>
      <vt:lpstr>วิธีดำเนินการวิจัย</vt:lpstr>
      <vt:lpstr>สรุปผลการวิจัย</vt:lpstr>
      <vt:lpstr>อภิปรายผลการวิจัย</vt:lpstr>
      <vt:lpstr>ข้อเสนอแนะ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ณัฐพล วรรณ์สุทธะ</dc:creator>
  <cp:lastModifiedBy>prachak kuekkong</cp:lastModifiedBy>
  <cp:revision>17</cp:revision>
  <dcterms:created xsi:type="dcterms:W3CDTF">2021-05-19T07:18:02Z</dcterms:created>
  <dcterms:modified xsi:type="dcterms:W3CDTF">2021-05-31T04:37:41Z</dcterms:modified>
</cp:coreProperties>
</file>